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60" r:id="rId3"/>
    <p:sldId id="259" r:id="rId4"/>
    <p:sldId id="261" r:id="rId5"/>
    <p:sldId id="267" r:id="rId6"/>
    <p:sldId id="262" r:id="rId7"/>
    <p:sldId id="266" r:id="rId8"/>
    <p:sldId id="264" r:id="rId9"/>
    <p:sldId id="263" r:id="rId10"/>
    <p:sldId id="269" r:id="rId11"/>
    <p:sldId id="270" r:id="rId12"/>
    <p:sldId id="265" r:id="rId13"/>
    <p:sldId id="271" r:id="rId14"/>
    <p:sldId id="272" r:id="rId15"/>
    <p:sldId id="273" r:id="rId16"/>
    <p:sldId id="276" r:id="rId17"/>
    <p:sldId id="277" r:id="rId18"/>
    <p:sldId id="274" r:id="rId19"/>
    <p:sldId id="275" r:id="rId20"/>
    <p:sldId id="281" r:id="rId21"/>
    <p:sldId id="278" r:id="rId22"/>
    <p:sldId id="279" r:id="rId23"/>
    <p:sldId id="280" r:id="rId24"/>
    <p:sldId id="268" r:id="rId25"/>
    <p:sldId id="283" r:id="rId26"/>
    <p:sldId id="284" r:id="rId27"/>
    <p:sldId id="282" r:id="rId28"/>
    <p:sldId id="285" r:id="rId29"/>
    <p:sldId id="286" r:id="rId30"/>
    <p:sldId id="300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  <p:sldId id="302" r:id="rId46"/>
    <p:sldId id="30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4/2/2018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bcnet-alexa-workshop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 smtClean="0"/>
              <a:t>npm 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github.com/bklug/bcnet-alexa-workshop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editor</a:t>
            </a:r>
          </a:p>
          <a:p>
            <a:r>
              <a:rPr lang="en-US" sz="3200" dirty="0" smtClean="0"/>
              <a:t>In the Lambda directory:</a:t>
            </a:r>
          </a:p>
          <a:p>
            <a:pPr lvl="1"/>
            <a:r>
              <a:rPr lang="en-US" sz="3050" dirty="0" smtClean="0"/>
              <a:t>npm </a:t>
            </a:r>
            <a:r>
              <a:rPr lang="en-US" sz="3050" dirty="0"/>
              <a:t>install --save alexa-sdk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“BCNET 2018”</a:t>
            </a:r>
          </a:p>
          <a:p>
            <a:r>
              <a:rPr lang="en-US" sz="3200" dirty="0" smtClean="0"/>
              <a:t>Custom skill</a:t>
            </a:r>
          </a:p>
          <a:p>
            <a:r>
              <a:rPr lang="en-US" sz="3200" dirty="0" smtClean="0"/>
              <a:t>Skill invocation name – “b c net”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  <a:p>
            <a:r>
              <a:rPr lang="en-US" sz="3200" dirty="0" smtClean="0"/>
              <a:t>Add an Intent – “Hello”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Add the Sample Utterances</a:t>
            </a:r>
          </a:p>
          <a:p>
            <a:pPr lvl="2"/>
            <a:r>
              <a:rPr lang="en-US" sz="2900" dirty="0" smtClean="0"/>
              <a:t>Intent name followed by a phrase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r>
              <a:rPr lang="en-US" sz="2950" dirty="0"/>
              <a:t>You should have one for each </a:t>
            </a:r>
            <a:r>
              <a:rPr lang="en-US" sz="2950" dirty="0" smtClean="0"/>
              <a:t>intent</a:t>
            </a:r>
          </a:p>
          <a:p>
            <a:pPr lvl="1"/>
            <a:r>
              <a:rPr lang="en-US" sz="2800" dirty="0" smtClean="0"/>
              <a:t>Not required for built-in intents</a:t>
            </a:r>
          </a:p>
          <a:p>
            <a:pPr lvl="1"/>
            <a:r>
              <a:rPr lang="en-US" sz="2800" dirty="0" smtClean="0"/>
              <a:t>Good practice, however, to include them</a:t>
            </a:r>
            <a:endParaRPr lang="en-US" sz="280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“bcnet-2018”</a:t>
            </a:r>
          </a:p>
          <a:p>
            <a:r>
              <a:rPr lang="en-US" sz="3200" dirty="0" smtClean="0"/>
              <a:t>Runtime – Node.js 6.10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triggers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Bill Klug</a:t>
            </a:r>
          </a:p>
          <a:p>
            <a:r>
              <a:rPr lang="en-US" sz="3200" dirty="0" smtClean="0"/>
              <a:t>Cloud Computing Option Head &amp; Instructor</a:t>
            </a:r>
          </a:p>
          <a:p>
            <a:r>
              <a:rPr lang="en-US" sz="3200" dirty="0" smtClean="0"/>
              <a:t>BCIT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Artur </a:t>
            </a:r>
            <a:r>
              <a:rPr lang="en-US" sz="3200" dirty="0" smtClean="0"/>
              <a:t>Rodrigues</a:t>
            </a:r>
          </a:p>
          <a:p>
            <a:r>
              <a:rPr lang="en-US" sz="3200" dirty="0" smtClean="0"/>
              <a:t>Senior Solutions Architect</a:t>
            </a:r>
          </a:p>
          <a:p>
            <a:r>
              <a:rPr lang="en-US" sz="3200" dirty="0" smtClean="0"/>
              <a:t>Amazon Web Services 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Presenters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 c net”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 c net”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b c net</a:t>
            </a:r>
            <a:r>
              <a:rPr lang="en-US" sz="3050" dirty="0" smtClean="0"/>
              <a:t>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three,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smtClean="0"/>
              <a:t>HelpIntent</a:t>
            </a:r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350" dirty="0"/>
              <a:t>Data 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</a:t>
            </a:r>
          </a:p>
          <a:p>
            <a:pPr lvl="1"/>
            <a:r>
              <a:rPr lang="en-US" sz="3050" dirty="0" smtClean="0"/>
              <a:t>Storing patient number – session attribute</a:t>
            </a:r>
          </a:p>
          <a:p>
            <a:pPr lvl="1"/>
            <a:r>
              <a:rPr lang="en-US" sz="3050" dirty="0" smtClean="0"/>
              <a:t>Cards</a:t>
            </a:r>
          </a:p>
          <a:p>
            <a:pPr lvl="2"/>
            <a:r>
              <a:rPr lang="en-US" sz="2900" dirty="0" smtClean="0"/>
              <a:t>Displays information in Alexa app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</a:t>
            </a:r>
            <a:r>
              <a:rPr lang="en-US" sz="3050" dirty="0" smtClean="0"/>
              <a:t>04-patient-results-states-v1”</a:t>
            </a:r>
            <a:endParaRPr lang="en-US" sz="3050" dirty="0" smtClean="0"/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</a:t>
            </a:r>
            <a:r>
              <a:rPr lang="en-US" sz="3050" dirty="0" smtClean="0"/>
              <a:t>change to </a:t>
            </a:r>
            <a:r>
              <a:rPr lang="en-US" sz="3050" dirty="0" smtClean="0"/>
              <a:t>index.js</a:t>
            </a:r>
          </a:p>
          <a:p>
            <a:pPr lvl="1"/>
            <a:r>
              <a:rPr lang="en-US" sz="2900" dirty="0" smtClean="0"/>
              <a:t>Adding our three states</a:t>
            </a:r>
            <a:endParaRPr lang="en-US" sz="29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</a:t>
            </a:r>
            <a:r>
              <a:rPr lang="en-US" dirty="0" smtClean="0"/>
              <a:t>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</a:t>
            </a:r>
            <a:r>
              <a:rPr lang="en-US" sz="3050" dirty="0" smtClean="0"/>
              <a:t>04-patient-results-states-v2”</a:t>
            </a:r>
            <a:endParaRPr lang="en-US" sz="3050" dirty="0" smtClean="0"/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  <a:p>
            <a:r>
              <a:rPr lang="en-US" sz="3200" dirty="0" smtClean="0"/>
              <a:t>Install Python</a:t>
            </a:r>
          </a:p>
          <a:p>
            <a:pPr lvl="1"/>
            <a:r>
              <a:rPr lang="en-US" sz="3050" dirty="0">
                <a:hlinkClick r:id="rId3"/>
              </a:rPr>
              <a:t>https://www.python.org/downloads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 smtClean="0"/>
              <a:t>python --version</a:t>
            </a:r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1341</TotalTime>
  <Words>1153</Words>
  <Application>Microsoft Office PowerPoint</Application>
  <PresentationFormat>On-screen Show (4:3)</PresentationFormat>
  <Paragraphs>268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Presenters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Your Language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Test Results</vt:lpstr>
      <vt:lpstr>Blood Test Results Skill (1)</vt:lpstr>
      <vt:lpstr>Blood Test Results Skill (2)</vt:lpstr>
      <vt:lpstr>Blood Test Results Skill Code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247</cp:revision>
  <dcterms:created xsi:type="dcterms:W3CDTF">2018-01-31T00:29:30Z</dcterms:created>
  <dcterms:modified xsi:type="dcterms:W3CDTF">2018-04-02T17:45:51Z</dcterms:modified>
</cp:coreProperties>
</file>